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3D255-9557-0F09-DEB7-1CAA118CF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89EF01-3669-A3AD-96F3-84D7CCBABA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7DB1CE-944C-DF52-8D7A-2CF765612ABD}"/>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C4E5BC31-28C8-764C-2795-F4F87754FE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58E60-D0A0-D456-A4BD-8547195EE822}"/>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3612606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77456-E1CA-8416-C4FF-9F3B7493A4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BF57DD-7BBF-4235-FE51-30F153B2C2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8BCD78-01DC-DFE0-14E5-2D0B5C891350}"/>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17096B62-52E3-6D67-90EA-EB4C2160C3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096582-B1B0-C6DC-C953-D01837EE2BD3}"/>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3615300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ED641E-42D6-067A-1BDC-3E81FD6D0B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B2D09F-BBC8-5109-8C65-24BA56E0F2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798569-FD8F-1DEB-75A1-501C9DAED090}"/>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DC01ED74-8A57-F34B-B717-2BD919085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1BF38F-53FC-F538-834D-1A5A29D83295}"/>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2859091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C50D9-34E0-781E-4351-7BBF0E0311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56D2D3-3B89-F76F-D8A7-2A419210B5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DE9C0-A127-5A8D-AD7D-083FA81F396C}"/>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B7CE3B7F-512F-28AD-D351-D7FBCAE06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483EB0-1617-6FF7-CAC1-7A5FF896005A}"/>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2628627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11E7-E96F-AB5A-213E-71B0539B4AD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189E13-553E-6A3C-8901-FF80864BA0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03FB42-913A-3692-1F69-B62F22F8261F}"/>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C5E45BB1-6745-D930-010E-3C0474973C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E4CB90-A65E-0AE7-16E5-3DEF7906532B}"/>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4056856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CC031-0E07-75C0-54E6-AE364C8EA2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C8BC25-ED41-74E1-DE67-096B68B43E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9F12D8-7365-E188-DB5E-97D14F74A8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D89015-5F23-5AF1-BED0-75F05C0B9EC8}"/>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6" name="Footer Placeholder 5">
            <a:extLst>
              <a:ext uri="{FF2B5EF4-FFF2-40B4-BE49-F238E27FC236}">
                <a16:creationId xmlns:a16="http://schemas.microsoft.com/office/drawing/2014/main" id="{99CA0A66-41F8-992B-C6E6-B837BCA58A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4F23F5-1A4C-4A98-9039-B7232B850FC2}"/>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71970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1DF15-76D4-8E1E-0651-6D8772EB49D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8D5A81-C139-3901-D054-0FAA6A5CAB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999E0-2AF4-7709-BE9A-665CCCCCAD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5ADA3D-F48C-AD1E-1C91-E0DDFC51A3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0F403D-2E50-EDC2-B594-303528AA40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6E7192-5BB4-D031-017E-0AEE33A68CC5}"/>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8" name="Footer Placeholder 7">
            <a:extLst>
              <a:ext uri="{FF2B5EF4-FFF2-40B4-BE49-F238E27FC236}">
                <a16:creationId xmlns:a16="http://schemas.microsoft.com/office/drawing/2014/main" id="{778BB7FC-42DD-FC94-AE71-2ABCAB9F6A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DB2E69-2BB7-586E-9508-5E7AD350349A}"/>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406704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4C0EA-E29B-35DC-796C-1DF088F17E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49CDBD-4721-4B80-3EE0-97F489AB4EAE}"/>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4" name="Footer Placeholder 3">
            <a:extLst>
              <a:ext uri="{FF2B5EF4-FFF2-40B4-BE49-F238E27FC236}">
                <a16:creationId xmlns:a16="http://schemas.microsoft.com/office/drawing/2014/main" id="{E78AC03A-39DE-0292-B463-D9CD3D2FFB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101073-62FD-6667-AF3B-1570E6008551}"/>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1488939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BC0164-8228-1316-8B6B-5B943360CFE4}"/>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3" name="Footer Placeholder 2">
            <a:extLst>
              <a:ext uri="{FF2B5EF4-FFF2-40B4-BE49-F238E27FC236}">
                <a16:creationId xmlns:a16="http://schemas.microsoft.com/office/drawing/2014/main" id="{940CFF6F-C69E-5FF8-016A-2233E24B70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B529AF-D09D-26BD-18CB-A4F7D3652B16}"/>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92391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F9DC3-D972-CDAA-6051-46895681DC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02E011-A6E6-8B76-6124-FF6604BC42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ECC721-6D51-5EC0-D582-FD37D85E4D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3DBA5F-432F-3199-9FA8-8A20D6E52CDF}"/>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6" name="Footer Placeholder 5">
            <a:extLst>
              <a:ext uri="{FF2B5EF4-FFF2-40B4-BE49-F238E27FC236}">
                <a16:creationId xmlns:a16="http://schemas.microsoft.com/office/drawing/2014/main" id="{68CD5B03-9B6F-436A-B13D-EB3529600E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B3BCFB-1902-20D5-6250-C5C172B22998}"/>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275532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0ACBD-CC25-1697-C41D-4812EC3BF4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337B91-19AE-CE86-00C2-C0D0A7145C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5A6968-A7AC-51FD-DD69-925DB49419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0EC08C-4AC8-4A67-7C05-243344E3D5AC}"/>
              </a:ext>
            </a:extLst>
          </p:cNvPr>
          <p:cNvSpPr>
            <a:spLocks noGrp="1"/>
          </p:cNvSpPr>
          <p:nvPr>
            <p:ph type="dt" sz="half" idx="10"/>
          </p:nvPr>
        </p:nvSpPr>
        <p:spPr/>
        <p:txBody>
          <a:bodyPr/>
          <a:lstStyle/>
          <a:p>
            <a:fld id="{A17BE77F-CDF0-47C6-B342-D1435B5C2232}" type="datetimeFigureOut">
              <a:rPr lang="en-US" smtClean="0"/>
              <a:t>2/4/2026</a:t>
            </a:fld>
            <a:endParaRPr lang="en-US"/>
          </a:p>
        </p:txBody>
      </p:sp>
      <p:sp>
        <p:nvSpPr>
          <p:cNvPr id="6" name="Footer Placeholder 5">
            <a:extLst>
              <a:ext uri="{FF2B5EF4-FFF2-40B4-BE49-F238E27FC236}">
                <a16:creationId xmlns:a16="http://schemas.microsoft.com/office/drawing/2014/main" id="{3D59BEF8-D873-0A4B-A0AB-BE9ED3CDC9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AD1567-6952-73C6-F8D7-321A89C7E9D7}"/>
              </a:ext>
            </a:extLst>
          </p:cNvPr>
          <p:cNvSpPr>
            <a:spLocks noGrp="1"/>
          </p:cNvSpPr>
          <p:nvPr>
            <p:ph type="sldNum" sz="quarter" idx="12"/>
          </p:nvPr>
        </p:nvSpPr>
        <p:spPr/>
        <p:txBody>
          <a:bodyPr/>
          <a:lstStyle/>
          <a:p>
            <a:fld id="{78F2DAB1-4910-4AE0-B44E-E006372677D2}" type="slidenum">
              <a:rPr lang="en-US" smtClean="0"/>
              <a:t>‹#›</a:t>
            </a:fld>
            <a:endParaRPr lang="en-US"/>
          </a:p>
        </p:txBody>
      </p:sp>
    </p:spTree>
    <p:extLst>
      <p:ext uri="{BB962C8B-B14F-4D97-AF65-F5344CB8AC3E}">
        <p14:creationId xmlns:p14="http://schemas.microsoft.com/office/powerpoint/2010/main" val="372525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D8313E-FAE0-4385-A9E4-C04DA436E3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468EFD-E46A-1F3E-DA8E-52AF07E4BB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BE17BA-93FF-ACA1-A690-61C5991D9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7BE77F-CDF0-47C6-B342-D1435B5C2232}" type="datetimeFigureOut">
              <a:rPr lang="en-US" smtClean="0"/>
              <a:t>2/4/2026</a:t>
            </a:fld>
            <a:endParaRPr lang="en-US"/>
          </a:p>
        </p:txBody>
      </p:sp>
      <p:sp>
        <p:nvSpPr>
          <p:cNvPr id="5" name="Footer Placeholder 4">
            <a:extLst>
              <a:ext uri="{FF2B5EF4-FFF2-40B4-BE49-F238E27FC236}">
                <a16:creationId xmlns:a16="http://schemas.microsoft.com/office/drawing/2014/main" id="{7F72C195-1E77-76C8-D34A-9CEBB9E721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C3F935F-38FD-3C15-4017-790FE4C986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F2DAB1-4910-4AE0-B44E-E006372677D2}" type="slidenum">
              <a:rPr lang="en-US" smtClean="0"/>
              <a:t>‹#›</a:t>
            </a:fld>
            <a:endParaRPr lang="en-US"/>
          </a:p>
        </p:txBody>
      </p:sp>
    </p:spTree>
    <p:extLst>
      <p:ext uri="{BB962C8B-B14F-4D97-AF65-F5344CB8AC3E}">
        <p14:creationId xmlns:p14="http://schemas.microsoft.com/office/powerpoint/2010/main" val="2182983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7F55EAC-550A-4BDD-9099-3F20B8FA0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DC4F5A5F-493F-49AE-89B6-D5AF5EBC8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6724001 w 12192000"/>
              <a:gd name="connsiteY0" fmla="*/ 434021 h 6858000"/>
              <a:gd name="connsiteX1" fmla="*/ 6471155 w 12192000"/>
              <a:gd name="connsiteY1" fmla="*/ 434599 h 6858000"/>
              <a:gd name="connsiteX2" fmla="*/ 5384913 w 12192000"/>
              <a:gd name="connsiteY2" fmla="*/ 497971 h 6858000"/>
              <a:gd name="connsiteX3" fmla="*/ 4818280 w 12192000"/>
              <a:gd name="connsiteY3" fmla="*/ 541802 h 6858000"/>
              <a:gd name="connsiteX4" fmla="*/ 3965428 w 12192000"/>
              <a:gd name="connsiteY4" fmla="*/ 675942 h 6858000"/>
              <a:gd name="connsiteX5" fmla="*/ 3699528 w 12192000"/>
              <a:gd name="connsiteY5" fmla="*/ 770472 h 6858000"/>
              <a:gd name="connsiteX6" fmla="*/ 3438854 w 12192000"/>
              <a:gd name="connsiteY6" fmla="*/ 834899 h 6858000"/>
              <a:gd name="connsiteX7" fmla="*/ 3367443 w 12192000"/>
              <a:gd name="connsiteY7" fmla="*/ 893518 h 6858000"/>
              <a:gd name="connsiteX8" fmla="*/ 3467301 w 12192000"/>
              <a:gd name="connsiteY8" fmla="*/ 953722 h 6858000"/>
              <a:gd name="connsiteX9" fmla="*/ 3889955 w 12192000"/>
              <a:gd name="connsiteY9" fmla="*/ 977486 h 6858000"/>
              <a:gd name="connsiteX10" fmla="*/ 3502135 w 12192000"/>
              <a:gd name="connsiteY10" fmla="*/ 1054062 h 6858000"/>
              <a:gd name="connsiteX11" fmla="*/ 4072832 w 12192000"/>
              <a:gd name="connsiteY11" fmla="*/ 1017622 h 6858000"/>
              <a:gd name="connsiteX12" fmla="*/ 4244099 w 12192000"/>
              <a:gd name="connsiteY12" fmla="*/ 1030825 h 6858000"/>
              <a:gd name="connsiteX13" fmla="*/ 4095475 w 12192000"/>
              <a:gd name="connsiteY13" fmla="*/ 1092084 h 6858000"/>
              <a:gd name="connsiteX14" fmla="*/ 3327386 w 12192000"/>
              <a:gd name="connsiteY14" fmla="*/ 1215660 h 6858000"/>
              <a:gd name="connsiteX15" fmla="*/ 3254813 w 12192000"/>
              <a:gd name="connsiteY15" fmla="*/ 1226749 h 6858000"/>
              <a:gd name="connsiteX16" fmla="*/ 2776427 w 12192000"/>
              <a:gd name="connsiteY16" fmla="*/ 1401552 h 6858000"/>
              <a:gd name="connsiteX17" fmla="*/ 3063226 w 12192000"/>
              <a:gd name="connsiteY17" fmla="*/ 1384124 h 6858000"/>
              <a:gd name="connsiteX18" fmla="*/ 2754945 w 12192000"/>
              <a:gd name="connsiteY18" fmla="*/ 1495025 h 6858000"/>
              <a:gd name="connsiteX19" fmla="*/ 2381061 w 12192000"/>
              <a:gd name="connsiteY19" fmla="*/ 1619658 h 6858000"/>
              <a:gd name="connsiteX20" fmla="*/ 2008336 w 12192000"/>
              <a:gd name="connsiteY20" fmla="*/ 1814527 h 6858000"/>
              <a:gd name="connsiteX21" fmla="*/ 1740695 w 12192000"/>
              <a:gd name="connsiteY21" fmla="*/ 1914337 h 6858000"/>
              <a:gd name="connsiteX22" fmla="*/ 1787720 w 12192000"/>
              <a:gd name="connsiteY22" fmla="*/ 1991970 h 6858000"/>
              <a:gd name="connsiteX23" fmla="*/ 1754048 w 12192000"/>
              <a:gd name="connsiteY23" fmla="*/ 2078049 h 6858000"/>
              <a:gd name="connsiteX24" fmla="*/ 2228951 w 12192000"/>
              <a:gd name="connsiteY24" fmla="*/ 1996721 h 6858000"/>
              <a:gd name="connsiteX25" fmla="*/ 2054781 w 12192000"/>
              <a:gd name="connsiteY25" fmla="*/ 2053228 h 6858000"/>
              <a:gd name="connsiteX26" fmla="*/ 1985693 w 12192000"/>
              <a:gd name="connsiteY26" fmla="*/ 2109207 h 6858000"/>
              <a:gd name="connsiteX27" fmla="*/ 2061168 w 12192000"/>
              <a:gd name="connsiteY27" fmla="*/ 2130859 h 6858000"/>
              <a:gd name="connsiteX28" fmla="*/ 2388026 w 12192000"/>
              <a:gd name="connsiteY28" fmla="*/ 2184726 h 6858000"/>
              <a:gd name="connsiteX29" fmla="*/ 1560719 w 12192000"/>
              <a:gd name="connsiteY29" fmla="*/ 2384876 h 6858000"/>
              <a:gd name="connsiteX30" fmla="*/ 1679734 w 12192000"/>
              <a:gd name="connsiteY30" fmla="*/ 2400191 h 6858000"/>
              <a:gd name="connsiteX31" fmla="*/ 2882089 w 12192000"/>
              <a:gd name="connsiteY31" fmla="*/ 2383292 h 6858000"/>
              <a:gd name="connsiteX32" fmla="*/ 3116638 w 12192000"/>
              <a:gd name="connsiteY32" fmla="*/ 2359528 h 6858000"/>
              <a:gd name="connsiteX33" fmla="*/ 2897765 w 12192000"/>
              <a:gd name="connsiteY33" fmla="*/ 2758243 h 6858000"/>
              <a:gd name="connsiteX34" fmla="*/ 2981367 w 12192000"/>
              <a:gd name="connsiteY34" fmla="*/ 2829008 h 6858000"/>
              <a:gd name="connsiteX35" fmla="*/ 2682955 w 12192000"/>
              <a:gd name="connsiteY35" fmla="*/ 2846436 h 6858000"/>
              <a:gd name="connsiteX36" fmla="*/ 2099485 w 12192000"/>
              <a:gd name="connsiteY36" fmla="*/ 3066653 h 6858000"/>
              <a:gd name="connsiteX37" fmla="*/ 1807460 w 12192000"/>
              <a:gd name="connsiteY37" fmla="*/ 3454808 h 6858000"/>
              <a:gd name="connsiteX38" fmla="*/ 1921251 w 12192000"/>
              <a:gd name="connsiteY38" fmla="*/ 3540889 h 6858000"/>
              <a:gd name="connsiteX39" fmla="*/ 1453313 w 12192000"/>
              <a:gd name="connsiteY39" fmla="*/ 3637002 h 6858000"/>
              <a:gd name="connsiteX40" fmla="*/ 1686122 w 12192000"/>
              <a:gd name="connsiteY40" fmla="*/ 3667634 h 6858000"/>
              <a:gd name="connsiteX41" fmla="*/ 1513692 w 12192000"/>
              <a:gd name="connsiteY41" fmla="*/ 3725196 h 6858000"/>
              <a:gd name="connsiteX42" fmla="*/ 1369711 w 12192000"/>
              <a:gd name="connsiteY42" fmla="*/ 3826063 h 6858000"/>
              <a:gd name="connsiteX43" fmla="*/ 2051298 w 12192000"/>
              <a:gd name="connsiteY43" fmla="*/ 3754242 h 6858000"/>
              <a:gd name="connsiteX44" fmla="*/ 2245207 w 12192000"/>
              <a:gd name="connsiteY44" fmla="*/ 3797018 h 6858000"/>
              <a:gd name="connsiteX45" fmla="*/ 2353192 w 12192000"/>
              <a:gd name="connsiteY45" fmla="*/ 3796489 h 6858000"/>
              <a:gd name="connsiteX46" fmla="*/ 2490207 w 12192000"/>
              <a:gd name="connsiteY46" fmla="*/ 3801242 h 6858000"/>
              <a:gd name="connsiteX47" fmla="*/ 2375835 w 12192000"/>
              <a:gd name="connsiteY47" fmla="*/ 3839794 h 6858000"/>
              <a:gd name="connsiteX48" fmla="*/ 2522138 w 12192000"/>
              <a:gd name="connsiteY48" fmla="*/ 4009841 h 6858000"/>
              <a:gd name="connsiteX49" fmla="*/ 1998466 w 12192000"/>
              <a:gd name="connsiteY49" fmla="*/ 4130778 h 6858000"/>
              <a:gd name="connsiteX50" fmla="*/ 2114580 w 12192000"/>
              <a:gd name="connsiteY50" fmla="*/ 4154543 h 6858000"/>
              <a:gd name="connsiteX51" fmla="*/ 2177862 w 12192000"/>
              <a:gd name="connsiteY51" fmla="*/ 4189925 h 6858000"/>
              <a:gd name="connsiteX52" fmla="*/ 1868419 w 12192000"/>
              <a:gd name="connsiteY52" fmla="*/ 4382153 h 6858000"/>
              <a:gd name="connsiteX53" fmla="*/ 2279460 w 12192000"/>
              <a:gd name="connsiteY53" fmla="*/ 4356805 h 6858000"/>
              <a:gd name="connsiteX54" fmla="*/ 2029817 w 12192000"/>
              <a:gd name="connsiteY54" fmla="*/ 4468235 h 6858000"/>
              <a:gd name="connsiteX55" fmla="*/ 1560137 w 12192000"/>
              <a:gd name="connsiteY55" fmla="*/ 4730172 h 6858000"/>
              <a:gd name="connsiteX56" fmla="*/ 1956664 w 12192000"/>
              <a:gd name="connsiteY56" fmla="*/ 4820477 h 6858000"/>
              <a:gd name="connsiteX57" fmla="*/ 3268168 w 12192000"/>
              <a:gd name="connsiteY57" fmla="*/ 4852692 h 6858000"/>
              <a:gd name="connsiteX58" fmla="*/ 2807197 w 12192000"/>
              <a:gd name="connsiteY58" fmla="*/ 4939300 h 6858000"/>
              <a:gd name="connsiteX59" fmla="*/ 2721272 w 12192000"/>
              <a:gd name="connsiteY59" fmla="*/ 4970458 h 6858000"/>
              <a:gd name="connsiteX60" fmla="*/ 2802552 w 12192000"/>
              <a:gd name="connsiteY60" fmla="*/ 5014291 h 6858000"/>
              <a:gd name="connsiteX61" fmla="*/ 2537812 w 12192000"/>
              <a:gd name="connsiteY61" fmla="*/ 5053898 h 6858000"/>
              <a:gd name="connsiteX62" fmla="*/ 2569744 w 12192000"/>
              <a:gd name="connsiteY62" fmla="*/ 5153182 h 6858000"/>
              <a:gd name="connsiteX63" fmla="*/ 1987436 w 12192000"/>
              <a:gd name="connsiteY63" fmla="*/ 5334320 h 6858000"/>
              <a:gd name="connsiteX64" fmla="*/ 1972921 w 12192000"/>
              <a:gd name="connsiteY64" fmla="*/ 5382376 h 6858000"/>
              <a:gd name="connsiteX65" fmla="*/ 2341001 w 12192000"/>
              <a:gd name="connsiteY65" fmla="*/ 5360725 h 6858000"/>
              <a:gd name="connsiteX66" fmla="*/ 2710822 w 12192000"/>
              <a:gd name="connsiteY66" fmla="*/ 5418816 h 6858000"/>
              <a:gd name="connsiteX67" fmla="*/ 2833903 w 12192000"/>
              <a:gd name="connsiteY67" fmla="*/ 5413007 h 6858000"/>
              <a:gd name="connsiteX68" fmla="*/ 3011556 w 12192000"/>
              <a:gd name="connsiteY68" fmla="*/ 5399276 h 6858000"/>
              <a:gd name="connsiteX69" fmla="*/ 3254233 w 12192000"/>
              <a:gd name="connsiteY69" fmla="*/ 5439412 h 6858000"/>
              <a:gd name="connsiteX70" fmla="*/ 2792101 w 12192000"/>
              <a:gd name="connsiteY70" fmla="*/ 5471625 h 6858000"/>
              <a:gd name="connsiteX71" fmla="*/ 2977303 w 12192000"/>
              <a:gd name="connsiteY71" fmla="*/ 5539751 h 6858000"/>
              <a:gd name="connsiteX72" fmla="*/ 3656566 w 12192000"/>
              <a:gd name="connsiteY72" fmla="*/ 5678642 h 6858000"/>
              <a:gd name="connsiteX73" fmla="*/ 4858340 w 12192000"/>
              <a:gd name="connsiteY73" fmla="*/ 5969625 h 6858000"/>
              <a:gd name="connsiteX74" fmla="*/ 5296668 w 12192000"/>
              <a:gd name="connsiteY74" fmla="*/ 6043559 h 6858000"/>
              <a:gd name="connsiteX75" fmla="*/ 5456323 w 12192000"/>
              <a:gd name="connsiteY75" fmla="*/ 6042502 h 6858000"/>
              <a:gd name="connsiteX76" fmla="*/ 5267058 w 12192000"/>
              <a:gd name="connsiteY76" fmla="*/ 6100066 h 6858000"/>
              <a:gd name="connsiteX77" fmla="*/ 7095266 w 12192000"/>
              <a:gd name="connsiteY77" fmla="*/ 6287541 h 6858000"/>
              <a:gd name="connsiteX78" fmla="*/ 9707235 w 12192000"/>
              <a:gd name="connsiteY78" fmla="*/ 5994446 h 6858000"/>
              <a:gd name="connsiteX79" fmla="*/ 10083442 w 12192000"/>
              <a:gd name="connsiteY79" fmla="*/ 5678642 h 6858000"/>
              <a:gd name="connsiteX80" fmla="*/ 10338892 w 12192000"/>
              <a:gd name="connsiteY80" fmla="*/ 4650957 h 6858000"/>
              <a:gd name="connsiteX81" fmla="*/ 10628013 w 12192000"/>
              <a:gd name="connsiteY81" fmla="*/ 4411198 h 6858000"/>
              <a:gd name="connsiteX82" fmla="*/ 10802766 w 12192000"/>
              <a:gd name="connsiteY82" fmla="*/ 4258050 h 6858000"/>
              <a:gd name="connsiteX83" fmla="*/ 10614662 w 12192000"/>
              <a:gd name="connsiteY83" fmla="*/ 4150318 h 6858000"/>
              <a:gd name="connsiteX84" fmla="*/ 10681427 w 12192000"/>
              <a:gd name="connsiteY84" fmla="*/ 4054203 h 6858000"/>
              <a:gd name="connsiteX85" fmla="*/ 10520029 w 12192000"/>
              <a:gd name="connsiteY85" fmla="*/ 3804411 h 6858000"/>
              <a:gd name="connsiteX86" fmla="*/ 10568798 w 12192000"/>
              <a:gd name="connsiteY86" fmla="*/ 3466426 h 6858000"/>
              <a:gd name="connsiteX87" fmla="*/ 10499709 w 12192000"/>
              <a:gd name="connsiteY87" fmla="*/ 3166465 h 6858000"/>
              <a:gd name="connsiteX88" fmla="*/ 10489840 w 12192000"/>
              <a:gd name="connsiteY88" fmla="*/ 2546475 h 6858000"/>
              <a:gd name="connsiteX89" fmla="*/ 10584471 w 12192000"/>
              <a:gd name="connsiteY89" fmla="*/ 2512148 h 6858000"/>
              <a:gd name="connsiteX90" fmla="*/ 10695942 w 12192000"/>
              <a:gd name="connsiteY90" fmla="*/ 2358471 h 6858000"/>
              <a:gd name="connsiteX91" fmla="*/ 10732516 w 12192000"/>
              <a:gd name="connsiteY91" fmla="*/ 2287706 h 6858000"/>
              <a:gd name="connsiteX92" fmla="*/ 10731357 w 12192000"/>
              <a:gd name="connsiteY92" fmla="*/ 2137725 h 6858000"/>
              <a:gd name="connsiteX93" fmla="*/ 10678525 w 12192000"/>
              <a:gd name="connsiteY93" fmla="*/ 2070656 h 6858000"/>
              <a:gd name="connsiteX94" fmla="*/ 10735999 w 12192000"/>
              <a:gd name="connsiteY94" fmla="*/ 1956587 h 6858000"/>
              <a:gd name="connsiteX95" fmla="*/ 10824246 w 12192000"/>
              <a:gd name="connsiteY95" fmla="*/ 1862584 h 6858000"/>
              <a:gd name="connsiteX96" fmla="*/ 10773156 w 12192000"/>
              <a:gd name="connsiteY96" fmla="*/ 1768054 h 6858000"/>
              <a:gd name="connsiteX97" fmla="*/ 10716261 w 12192000"/>
              <a:gd name="connsiteY97" fmla="*/ 1678278 h 6858000"/>
              <a:gd name="connsiteX98" fmla="*/ 10554864 w 12192000"/>
              <a:gd name="connsiteY98" fmla="*/ 1477599 h 6858000"/>
              <a:gd name="connsiteX99" fmla="*/ 10267483 w 12192000"/>
              <a:gd name="connsiteY99" fmla="*/ 1324977 h 6858000"/>
              <a:gd name="connsiteX100" fmla="*/ 9913337 w 12192000"/>
              <a:gd name="connsiteY100" fmla="*/ 1202458 h 6858000"/>
              <a:gd name="connsiteX101" fmla="*/ 10024805 w 12192000"/>
              <a:gd name="connsiteY101" fmla="*/ 1124827 h 6858000"/>
              <a:gd name="connsiteX102" fmla="*/ 9411726 w 12192000"/>
              <a:gd name="connsiteY102" fmla="*/ 980655 h 6858000"/>
              <a:gd name="connsiteX103" fmla="*/ 9930753 w 12192000"/>
              <a:gd name="connsiteY103" fmla="*/ 901968 h 6858000"/>
              <a:gd name="connsiteX104" fmla="*/ 9894178 w 12192000"/>
              <a:gd name="connsiteY104" fmla="*/ 871339 h 6858000"/>
              <a:gd name="connsiteX105" fmla="*/ 9858182 w 12192000"/>
              <a:gd name="connsiteY105" fmla="*/ 839125 h 6858000"/>
              <a:gd name="connsiteX106" fmla="*/ 10131050 w 12192000"/>
              <a:gd name="connsiteY106" fmla="*/ 792652 h 6858000"/>
              <a:gd name="connsiteX107" fmla="*/ 10006808 w 12192000"/>
              <a:gd name="connsiteY107" fmla="*/ 731920 h 6858000"/>
              <a:gd name="connsiteX108" fmla="*/ 10233809 w 12192000"/>
              <a:gd name="connsiteY108" fmla="*/ 710268 h 6858000"/>
              <a:gd name="connsiteX109" fmla="*/ 10267483 w 12192000"/>
              <a:gd name="connsiteY109" fmla="*/ 628940 h 6858000"/>
              <a:gd name="connsiteX110" fmla="*/ 10136275 w 12192000"/>
              <a:gd name="connsiteY110" fmla="*/ 589333 h 6858000"/>
              <a:gd name="connsiteX111" fmla="*/ 9131312 w 12192000"/>
              <a:gd name="connsiteY111" fmla="*/ 480544 h 6858000"/>
              <a:gd name="connsiteX112" fmla="*/ 7479600 w 12192000"/>
              <a:gd name="connsiteY112" fmla="*/ 454667 h 6858000"/>
              <a:gd name="connsiteX113" fmla="*/ 6724001 w 12192000"/>
              <a:gd name="connsiteY113" fmla="*/ 434021 h 6858000"/>
              <a:gd name="connsiteX114" fmla="*/ 0 w 12192000"/>
              <a:gd name="connsiteY114" fmla="*/ 0 h 6858000"/>
              <a:gd name="connsiteX115" fmla="*/ 12192000 w 12192000"/>
              <a:gd name="connsiteY115" fmla="*/ 0 h 6858000"/>
              <a:gd name="connsiteX116" fmla="*/ 12192000 w 12192000"/>
              <a:gd name="connsiteY116" fmla="*/ 6858000 h 6858000"/>
              <a:gd name="connsiteX117" fmla="*/ 0 w 12192000"/>
              <a:gd name="connsiteY11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12192000" h="6858000">
                <a:moveTo>
                  <a:pt x="6724001" y="434021"/>
                </a:moveTo>
                <a:cubicBezTo>
                  <a:pt x="6639882" y="433113"/>
                  <a:pt x="6555627" y="433147"/>
                  <a:pt x="6471155" y="434599"/>
                </a:cubicBezTo>
                <a:cubicBezTo>
                  <a:pt x="6109461" y="440937"/>
                  <a:pt x="5748349" y="439351"/>
                  <a:pt x="5384913" y="497971"/>
                </a:cubicBezTo>
                <a:cubicBezTo>
                  <a:pt x="5199132" y="528072"/>
                  <a:pt x="5005803" y="518038"/>
                  <a:pt x="4818280" y="541802"/>
                </a:cubicBezTo>
                <a:cubicBezTo>
                  <a:pt x="4532641" y="578242"/>
                  <a:pt x="4247003" y="621019"/>
                  <a:pt x="3965428" y="675942"/>
                </a:cubicBezTo>
                <a:cubicBezTo>
                  <a:pt x="3877181" y="693369"/>
                  <a:pt x="3768034" y="703930"/>
                  <a:pt x="3699528" y="770472"/>
                </a:cubicBezTo>
                <a:cubicBezTo>
                  <a:pt x="3590961" y="728224"/>
                  <a:pt x="3523617" y="807966"/>
                  <a:pt x="3438854" y="834899"/>
                </a:cubicBezTo>
                <a:cubicBezTo>
                  <a:pt x="3405761" y="845462"/>
                  <a:pt x="3362218" y="860248"/>
                  <a:pt x="3367443" y="893518"/>
                </a:cubicBezTo>
                <a:cubicBezTo>
                  <a:pt x="3372089" y="935238"/>
                  <a:pt x="3420855" y="962172"/>
                  <a:pt x="3467301" y="953722"/>
                </a:cubicBezTo>
                <a:cubicBezTo>
                  <a:pt x="3611863" y="927317"/>
                  <a:pt x="3741328" y="986464"/>
                  <a:pt x="3889955" y="977486"/>
                </a:cubicBezTo>
                <a:cubicBezTo>
                  <a:pt x="3760488" y="1002836"/>
                  <a:pt x="3631601" y="1028713"/>
                  <a:pt x="3502135" y="1054062"/>
                </a:cubicBezTo>
                <a:cubicBezTo>
                  <a:pt x="3694303" y="1074129"/>
                  <a:pt x="3883568" y="1038218"/>
                  <a:pt x="4072832" y="1017622"/>
                </a:cubicBezTo>
                <a:cubicBezTo>
                  <a:pt x="4133792" y="1011285"/>
                  <a:pt x="4228424" y="962699"/>
                  <a:pt x="4244099" y="1030825"/>
                </a:cubicBezTo>
                <a:cubicBezTo>
                  <a:pt x="4254550" y="1076242"/>
                  <a:pt x="4152951" y="1079410"/>
                  <a:pt x="4095475" y="1092084"/>
                </a:cubicBezTo>
                <a:cubicBezTo>
                  <a:pt x="3841766" y="1146479"/>
                  <a:pt x="3583994" y="1178165"/>
                  <a:pt x="3327386" y="1215660"/>
                </a:cubicBezTo>
                <a:cubicBezTo>
                  <a:pt x="3303001" y="1219357"/>
                  <a:pt x="3271070" y="1216188"/>
                  <a:pt x="3254813" y="1226749"/>
                </a:cubicBezTo>
                <a:cubicBezTo>
                  <a:pt x="3123605" y="1311774"/>
                  <a:pt x="2957563" y="1339765"/>
                  <a:pt x="2776427" y="1401552"/>
                </a:cubicBezTo>
                <a:cubicBezTo>
                  <a:pt x="2890798" y="1430598"/>
                  <a:pt x="2968012" y="1370921"/>
                  <a:pt x="3063226" y="1384124"/>
                </a:cubicBezTo>
                <a:cubicBezTo>
                  <a:pt x="2966272" y="1448024"/>
                  <a:pt x="2853641" y="1460171"/>
                  <a:pt x="2754945" y="1495025"/>
                </a:cubicBezTo>
                <a:cubicBezTo>
                  <a:pt x="2684117" y="1519846"/>
                  <a:pt x="2421119" y="1597477"/>
                  <a:pt x="2381061" y="1619658"/>
                </a:cubicBezTo>
                <a:cubicBezTo>
                  <a:pt x="2260302" y="1688311"/>
                  <a:pt x="2107033" y="1720525"/>
                  <a:pt x="2008336" y="1814527"/>
                </a:cubicBezTo>
                <a:cubicBezTo>
                  <a:pt x="1938668" y="1880540"/>
                  <a:pt x="1822554" y="1868393"/>
                  <a:pt x="1740695" y="1914337"/>
                </a:cubicBezTo>
                <a:cubicBezTo>
                  <a:pt x="1711667" y="1957642"/>
                  <a:pt x="1767982" y="1968733"/>
                  <a:pt x="1787720" y="1991970"/>
                </a:cubicBezTo>
                <a:cubicBezTo>
                  <a:pt x="1813846" y="2023126"/>
                  <a:pt x="1767401" y="2040555"/>
                  <a:pt x="1754048" y="2078049"/>
                </a:cubicBezTo>
                <a:cubicBezTo>
                  <a:pt x="1907898" y="2035802"/>
                  <a:pt x="2054781" y="2010981"/>
                  <a:pt x="2228951" y="1996721"/>
                </a:cubicBezTo>
                <a:cubicBezTo>
                  <a:pt x="2171475" y="2057452"/>
                  <a:pt x="2101807" y="2031048"/>
                  <a:pt x="2054781" y="2053228"/>
                </a:cubicBezTo>
                <a:cubicBezTo>
                  <a:pt x="2024011" y="2067487"/>
                  <a:pt x="1976984" y="2073824"/>
                  <a:pt x="1985693" y="2109207"/>
                </a:cubicBezTo>
                <a:cubicBezTo>
                  <a:pt x="1992660" y="2137196"/>
                  <a:pt x="2032140" y="2133500"/>
                  <a:pt x="2061168" y="2130859"/>
                </a:cubicBezTo>
                <a:cubicBezTo>
                  <a:pt x="2172636" y="2120825"/>
                  <a:pt x="2281202" y="2117656"/>
                  <a:pt x="2388026" y="2184726"/>
                </a:cubicBezTo>
                <a:cubicBezTo>
                  <a:pt x="2116321" y="2282425"/>
                  <a:pt x="1803977" y="2241233"/>
                  <a:pt x="1560719" y="2384876"/>
                </a:cubicBezTo>
                <a:cubicBezTo>
                  <a:pt x="1594973" y="2429237"/>
                  <a:pt x="1643739" y="2405472"/>
                  <a:pt x="1679734" y="2400191"/>
                </a:cubicBezTo>
                <a:cubicBezTo>
                  <a:pt x="1916026" y="2364279"/>
                  <a:pt x="2760170" y="2428180"/>
                  <a:pt x="2882089" y="2383292"/>
                </a:cubicBezTo>
                <a:cubicBezTo>
                  <a:pt x="2956983" y="2355830"/>
                  <a:pt x="3035941" y="2342628"/>
                  <a:pt x="3116638" y="2359528"/>
                </a:cubicBezTo>
                <a:cubicBezTo>
                  <a:pt x="3194434" y="2375898"/>
                  <a:pt x="3174696" y="2605622"/>
                  <a:pt x="2897765" y="2758243"/>
                </a:cubicBezTo>
                <a:cubicBezTo>
                  <a:pt x="2858286" y="2779895"/>
                  <a:pt x="3034779" y="2811053"/>
                  <a:pt x="2981367" y="2829008"/>
                </a:cubicBezTo>
                <a:cubicBezTo>
                  <a:pt x="2939566" y="2843267"/>
                  <a:pt x="2734626" y="2835346"/>
                  <a:pt x="2682955" y="2846436"/>
                </a:cubicBezTo>
                <a:cubicBezTo>
                  <a:pt x="2662635" y="2851188"/>
                  <a:pt x="2040267" y="3029159"/>
                  <a:pt x="2099485" y="3066653"/>
                </a:cubicBezTo>
                <a:cubicBezTo>
                  <a:pt x="2276558" y="3179139"/>
                  <a:pt x="2869897" y="3385098"/>
                  <a:pt x="1807460" y="3454808"/>
                </a:cubicBezTo>
                <a:cubicBezTo>
                  <a:pt x="1841132" y="3495472"/>
                  <a:pt x="1934024" y="3469596"/>
                  <a:pt x="1921251" y="3540889"/>
                </a:cubicBezTo>
                <a:cubicBezTo>
                  <a:pt x="1780173" y="3579440"/>
                  <a:pt x="1617035" y="3577328"/>
                  <a:pt x="1453313" y="3637002"/>
                </a:cubicBezTo>
                <a:cubicBezTo>
                  <a:pt x="1527047" y="3680307"/>
                  <a:pt x="1611808" y="3653902"/>
                  <a:pt x="1686122" y="3667634"/>
                </a:cubicBezTo>
                <a:cubicBezTo>
                  <a:pt x="1644320" y="3722027"/>
                  <a:pt x="1572330" y="3713578"/>
                  <a:pt x="1513692" y="3725196"/>
                </a:cubicBezTo>
                <a:cubicBezTo>
                  <a:pt x="1459700" y="3736286"/>
                  <a:pt x="1345329" y="3830816"/>
                  <a:pt x="1369711" y="3826063"/>
                </a:cubicBezTo>
                <a:cubicBezTo>
                  <a:pt x="1595553" y="3783815"/>
                  <a:pt x="1824877" y="3795434"/>
                  <a:pt x="2051298" y="3754242"/>
                </a:cubicBezTo>
                <a:cubicBezTo>
                  <a:pt x="2126192" y="3740511"/>
                  <a:pt x="2210955" y="3714106"/>
                  <a:pt x="2245207" y="3797018"/>
                </a:cubicBezTo>
                <a:cubicBezTo>
                  <a:pt x="2255659" y="3821310"/>
                  <a:pt x="2248109" y="3829232"/>
                  <a:pt x="2353192" y="3796489"/>
                </a:cubicBezTo>
                <a:cubicBezTo>
                  <a:pt x="2394414" y="3783815"/>
                  <a:pt x="2448988" y="3770085"/>
                  <a:pt x="2490207" y="3801242"/>
                </a:cubicBezTo>
                <a:cubicBezTo>
                  <a:pt x="2464082" y="3840321"/>
                  <a:pt x="2413572" y="3828703"/>
                  <a:pt x="2375835" y="3839794"/>
                </a:cubicBezTo>
                <a:cubicBezTo>
                  <a:pt x="2275978" y="3868311"/>
                  <a:pt x="2619094" y="3977100"/>
                  <a:pt x="2522138" y="4009841"/>
                </a:cubicBezTo>
                <a:cubicBezTo>
                  <a:pt x="2323584" y="4076912"/>
                  <a:pt x="2199343" y="4057372"/>
                  <a:pt x="1998466" y="4130778"/>
                </a:cubicBezTo>
                <a:cubicBezTo>
                  <a:pt x="2066973" y="4129192"/>
                  <a:pt x="2046072" y="4154543"/>
                  <a:pt x="2114580" y="4154543"/>
                </a:cubicBezTo>
                <a:cubicBezTo>
                  <a:pt x="2145350" y="4154543"/>
                  <a:pt x="2177862" y="4160878"/>
                  <a:pt x="2177862" y="4189925"/>
                </a:cubicBezTo>
                <a:cubicBezTo>
                  <a:pt x="2177862" y="4217385"/>
                  <a:pt x="1817330" y="4367895"/>
                  <a:pt x="1868419" y="4382153"/>
                </a:cubicBezTo>
                <a:cubicBezTo>
                  <a:pt x="2007755" y="4420704"/>
                  <a:pt x="2365385" y="4302410"/>
                  <a:pt x="2279460" y="4356805"/>
                </a:cubicBezTo>
                <a:cubicBezTo>
                  <a:pt x="2148834" y="4439716"/>
                  <a:pt x="2129094" y="4456088"/>
                  <a:pt x="2029817" y="4468235"/>
                </a:cubicBezTo>
                <a:cubicBezTo>
                  <a:pt x="1944474" y="4478796"/>
                  <a:pt x="1644320" y="4710633"/>
                  <a:pt x="1560137" y="4730172"/>
                </a:cubicBezTo>
                <a:cubicBezTo>
                  <a:pt x="1485825" y="4747072"/>
                  <a:pt x="1774947" y="4800410"/>
                  <a:pt x="1956664" y="4820477"/>
                </a:cubicBezTo>
                <a:cubicBezTo>
                  <a:pt x="2130256" y="4840017"/>
                  <a:pt x="3101544" y="4789319"/>
                  <a:pt x="3268168" y="4852692"/>
                </a:cubicBezTo>
                <a:cubicBezTo>
                  <a:pt x="3111993" y="4878041"/>
                  <a:pt x="2970336" y="4953030"/>
                  <a:pt x="2807197" y="4939300"/>
                </a:cubicBezTo>
                <a:cubicBezTo>
                  <a:pt x="2773524" y="4936660"/>
                  <a:pt x="2724756" y="4930323"/>
                  <a:pt x="2721272" y="4970458"/>
                </a:cubicBezTo>
                <a:cubicBezTo>
                  <a:pt x="2718369" y="5005313"/>
                  <a:pt x="2788038" y="4981548"/>
                  <a:pt x="2802552" y="5014291"/>
                </a:cubicBezTo>
                <a:cubicBezTo>
                  <a:pt x="2719531" y="5060235"/>
                  <a:pt x="2621415" y="5018515"/>
                  <a:pt x="2537812" y="5053898"/>
                </a:cubicBezTo>
                <a:cubicBezTo>
                  <a:pt x="2491948" y="5099314"/>
                  <a:pt x="2589483" y="5107236"/>
                  <a:pt x="2569744" y="5153182"/>
                </a:cubicBezTo>
                <a:cubicBezTo>
                  <a:pt x="2301522" y="5193845"/>
                  <a:pt x="2252174" y="5268836"/>
                  <a:pt x="1987436" y="5334320"/>
                </a:cubicBezTo>
                <a:cubicBezTo>
                  <a:pt x="1971179" y="5338545"/>
                  <a:pt x="1958407" y="5352274"/>
                  <a:pt x="1972921" y="5382376"/>
                </a:cubicBezTo>
                <a:cubicBezTo>
                  <a:pt x="2087874" y="5396107"/>
                  <a:pt x="2215599" y="5373399"/>
                  <a:pt x="2341001" y="5360725"/>
                </a:cubicBezTo>
                <a:cubicBezTo>
                  <a:pt x="2537812" y="5340129"/>
                  <a:pt x="2533748" y="5339072"/>
                  <a:pt x="2710822" y="5418816"/>
                </a:cubicBezTo>
                <a:cubicBezTo>
                  <a:pt x="2743914" y="5433602"/>
                  <a:pt x="2801390" y="5438355"/>
                  <a:pt x="2833903" y="5413007"/>
                </a:cubicBezTo>
                <a:cubicBezTo>
                  <a:pt x="2896604" y="5364422"/>
                  <a:pt x="2950016" y="5368646"/>
                  <a:pt x="3011556" y="5399276"/>
                </a:cubicBezTo>
                <a:cubicBezTo>
                  <a:pt x="3077160" y="5432547"/>
                  <a:pt x="3171793" y="5391882"/>
                  <a:pt x="3254233" y="5439412"/>
                </a:cubicBezTo>
                <a:cubicBezTo>
                  <a:pt x="3099802" y="5473739"/>
                  <a:pt x="2957563" y="5473739"/>
                  <a:pt x="2792101" y="5471625"/>
                </a:cubicBezTo>
                <a:cubicBezTo>
                  <a:pt x="2846095" y="5537639"/>
                  <a:pt x="2914601" y="5536582"/>
                  <a:pt x="2977303" y="5539751"/>
                </a:cubicBezTo>
                <a:cubicBezTo>
                  <a:pt x="3214174" y="5551898"/>
                  <a:pt x="3601411" y="5660686"/>
                  <a:pt x="3656566" y="5678642"/>
                </a:cubicBezTo>
                <a:cubicBezTo>
                  <a:pt x="4280675" y="5879847"/>
                  <a:pt x="4178497" y="5898332"/>
                  <a:pt x="4858340" y="5969625"/>
                </a:cubicBezTo>
                <a:cubicBezTo>
                  <a:pt x="5261253" y="6011873"/>
                  <a:pt x="4887368" y="6032469"/>
                  <a:pt x="5296668" y="6043559"/>
                </a:cubicBezTo>
                <a:cubicBezTo>
                  <a:pt x="5349500" y="6045143"/>
                  <a:pt x="5402911" y="6044087"/>
                  <a:pt x="5456323" y="6042502"/>
                </a:cubicBezTo>
                <a:cubicBezTo>
                  <a:pt x="5368077" y="6073134"/>
                  <a:pt x="5267058" y="6100066"/>
                  <a:pt x="5267058" y="6100066"/>
                </a:cubicBezTo>
                <a:cubicBezTo>
                  <a:pt x="5267058" y="6100066"/>
                  <a:pt x="5318728" y="6208854"/>
                  <a:pt x="7095266" y="6287541"/>
                </a:cubicBezTo>
                <a:cubicBezTo>
                  <a:pt x="7422124" y="6302329"/>
                  <a:pt x="9563254" y="6024548"/>
                  <a:pt x="9707235" y="5994446"/>
                </a:cubicBezTo>
                <a:cubicBezTo>
                  <a:pt x="9844249" y="5966984"/>
                  <a:pt x="10002164" y="5671247"/>
                  <a:pt x="10083442" y="5678642"/>
                </a:cubicBezTo>
                <a:cubicBezTo>
                  <a:pt x="10103183" y="5653293"/>
                  <a:pt x="10283158" y="5139979"/>
                  <a:pt x="10338892" y="4650957"/>
                </a:cubicBezTo>
                <a:cubicBezTo>
                  <a:pt x="10448618" y="4580718"/>
                  <a:pt x="10551960" y="4503088"/>
                  <a:pt x="10628013" y="4411198"/>
                </a:cubicBezTo>
                <a:cubicBezTo>
                  <a:pt x="10675040" y="4354692"/>
                  <a:pt x="10718003" y="4298185"/>
                  <a:pt x="10802766" y="4258050"/>
                </a:cubicBezTo>
                <a:cubicBezTo>
                  <a:pt x="10755739" y="4203128"/>
                  <a:pt x="10675040" y="4190453"/>
                  <a:pt x="10614662" y="4150318"/>
                </a:cubicBezTo>
                <a:cubicBezTo>
                  <a:pt x="10610017" y="4117046"/>
                  <a:pt x="10705811" y="4127081"/>
                  <a:pt x="10681427" y="4054203"/>
                </a:cubicBezTo>
                <a:cubicBezTo>
                  <a:pt x="10648335" y="3957032"/>
                  <a:pt x="10684328" y="3846131"/>
                  <a:pt x="10520029" y="3804411"/>
                </a:cubicBezTo>
                <a:cubicBezTo>
                  <a:pt x="10476485" y="3709881"/>
                  <a:pt x="10464294" y="3558845"/>
                  <a:pt x="10568798" y="3466426"/>
                </a:cubicBezTo>
                <a:cubicBezTo>
                  <a:pt x="10724388" y="3328592"/>
                  <a:pt x="10699424" y="3240927"/>
                  <a:pt x="10499709" y="3166465"/>
                </a:cubicBezTo>
                <a:cubicBezTo>
                  <a:pt x="10474164" y="3156958"/>
                  <a:pt x="10501452" y="2570768"/>
                  <a:pt x="10489840" y="2546475"/>
                </a:cubicBezTo>
                <a:cubicBezTo>
                  <a:pt x="10508418" y="2513205"/>
                  <a:pt x="10551960" y="2521126"/>
                  <a:pt x="10584471" y="2512148"/>
                </a:cubicBezTo>
                <a:cubicBezTo>
                  <a:pt x="10726711" y="2474125"/>
                  <a:pt x="10731357" y="2474125"/>
                  <a:pt x="10695942" y="2358471"/>
                </a:cubicBezTo>
                <a:cubicBezTo>
                  <a:pt x="10685490" y="2323616"/>
                  <a:pt x="10709874" y="2309357"/>
                  <a:pt x="10732516" y="2287706"/>
                </a:cubicBezTo>
                <a:cubicBezTo>
                  <a:pt x="10817280" y="2206905"/>
                  <a:pt x="10817860" y="2205850"/>
                  <a:pt x="10731357" y="2137725"/>
                </a:cubicBezTo>
                <a:cubicBezTo>
                  <a:pt x="10706391" y="2118185"/>
                  <a:pt x="10689555" y="2097061"/>
                  <a:pt x="10678525" y="2070656"/>
                </a:cubicBezTo>
                <a:cubicBezTo>
                  <a:pt x="10658203" y="2022599"/>
                  <a:pt x="10658784" y="1982463"/>
                  <a:pt x="10735999" y="1956587"/>
                </a:cubicBezTo>
                <a:cubicBezTo>
                  <a:pt x="10789993" y="1938104"/>
                  <a:pt x="10820762" y="1916978"/>
                  <a:pt x="10824246" y="1862584"/>
                </a:cubicBezTo>
                <a:cubicBezTo>
                  <a:pt x="10826570" y="1817166"/>
                  <a:pt x="10832955" y="1787594"/>
                  <a:pt x="10773156" y="1768054"/>
                </a:cubicBezTo>
                <a:cubicBezTo>
                  <a:pt x="10724969" y="1752211"/>
                  <a:pt x="10711036" y="1718412"/>
                  <a:pt x="10716261" y="1678278"/>
                </a:cubicBezTo>
                <a:cubicBezTo>
                  <a:pt x="10728452" y="1580050"/>
                  <a:pt x="10662849" y="1522487"/>
                  <a:pt x="10554864" y="1477599"/>
                </a:cubicBezTo>
                <a:cubicBezTo>
                  <a:pt x="10452101" y="1434822"/>
                  <a:pt x="10362116" y="1377259"/>
                  <a:pt x="10267483" y="1324977"/>
                </a:cubicBezTo>
                <a:cubicBezTo>
                  <a:pt x="10162399" y="1266887"/>
                  <a:pt x="10040481" y="1232031"/>
                  <a:pt x="9913337" y="1202458"/>
                </a:cubicBezTo>
                <a:cubicBezTo>
                  <a:pt x="9936561" y="1160210"/>
                  <a:pt x="10016678" y="1183974"/>
                  <a:pt x="10024805" y="1124827"/>
                </a:cubicBezTo>
                <a:cubicBezTo>
                  <a:pt x="9826251" y="1074658"/>
                  <a:pt x="9636408" y="999139"/>
                  <a:pt x="9411726" y="980655"/>
                </a:cubicBezTo>
                <a:cubicBezTo>
                  <a:pt x="9593444" y="990161"/>
                  <a:pt x="9758326" y="922036"/>
                  <a:pt x="9930753" y="901968"/>
                </a:cubicBezTo>
                <a:cubicBezTo>
                  <a:pt x="9947008" y="868698"/>
                  <a:pt x="9909273" y="877147"/>
                  <a:pt x="9894178" y="871339"/>
                </a:cubicBezTo>
                <a:cubicBezTo>
                  <a:pt x="9879083" y="865001"/>
                  <a:pt x="9860506" y="862889"/>
                  <a:pt x="9858182" y="839125"/>
                </a:cubicBezTo>
                <a:cubicBezTo>
                  <a:pt x="9941205" y="804798"/>
                  <a:pt x="10045126" y="827506"/>
                  <a:pt x="10131050" y="792652"/>
                </a:cubicBezTo>
                <a:cubicBezTo>
                  <a:pt x="10111891" y="741954"/>
                  <a:pt x="10037578" y="772583"/>
                  <a:pt x="10006808" y="731920"/>
                </a:cubicBezTo>
                <a:cubicBezTo>
                  <a:pt x="10086927" y="724526"/>
                  <a:pt x="10161239" y="721357"/>
                  <a:pt x="10233809" y="710268"/>
                </a:cubicBezTo>
                <a:cubicBezTo>
                  <a:pt x="10290705" y="701818"/>
                  <a:pt x="10306380" y="658513"/>
                  <a:pt x="10267483" y="628940"/>
                </a:cubicBezTo>
                <a:cubicBezTo>
                  <a:pt x="10232648" y="602536"/>
                  <a:pt x="10181559" y="600422"/>
                  <a:pt x="10136275" y="589333"/>
                </a:cubicBezTo>
                <a:cubicBezTo>
                  <a:pt x="9813479" y="512230"/>
                  <a:pt x="9474428" y="487409"/>
                  <a:pt x="9131312" y="480544"/>
                </a:cubicBezTo>
                <a:cubicBezTo>
                  <a:pt x="8580936" y="469453"/>
                  <a:pt x="8028817" y="469982"/>
                  <a:pt x="7479600" y="454667"/>
                </a:cubicBezTo>
                <a:cubicBezTo>
                  <a:pt x="7227489" y="447934"/>
                  <a:pt x="6976357" y="436744"/>
                  <a:pt x="6724001" y="434021"/>
                </a:cubicBezTo>
                <a:close/>
                <a:moveTo>
                  <a:pt x="0" y="0"/>
                </a:moveTo>
                <a:lnTo>
                  <a:pt x="12192000" y="0"/>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2" name="Picture 1">
            <a:extLst>
              <a:ext uri="{FF2B5EF4-FFF2-40B4-BE49-F238E27FC236}">
                <a16:creationId xmlns:a16="http://schemas.microsoft.com/office/drawing/2014/main" id="{BDB9CC38-600B-ECF0-DB07-8E1529190191}"/>
              </a:ext>
            </a:extLst>
          </p:cNvPr>
          <p:cNvPicPr>
            <a:picLocks noChangeAspect="1"/>
          </p:cNvPicPr>
          <p:nvPr/>
        </p:nvPicPr>
        <p:blipFill>
          <a:blip r:embed="rId2"/>
          <a:stretch>
            <a:fillRect/>
          </a:stretch>
        </p:blipFill>
        <p:spPr>
          <a:xfrm>
            <a:off x="4593609" y="1289713"/>
            <a:ext cx="4073857" cy="4073857"/>
          </a:xfrm>
          <a:prstGeom prst="rect">
            <a:avLst/>
          </a:prstGeom>
        </p:spPr>
      </p:pic>
    </p:spTree>
    <p:extLst>
      <p:ext uri="{BB962C8B-B14F-4D97-AF65-F5344CB8AC3E}">
        <p14:creationId xmlns:p14="http://schemas.microsoft.com/office/powerpoint/2010/main" val="3679714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8940FA-66BA-9D00-76A4-00D57BB9810A}"/>
              </a:ext>
            </a:extLst>
          </p:cNvPr>
          <p:cNvSpPr txBox="1"/>
          <p:nvPr/>
        </p:nvSpPr>
        <p:spPr>
          <a:xfrm>
            <a:off x="87085" y="292303"/>
            <a:ext cx="6096000" cy="1200329"/>
          </a:xfrm>
          <a:prstGeom prst="rect">
            <a:avLst/>
          </a:prstGeom>
          <a:noFill/>
        </p:spPr>
        <p:txBody>
          <a:bodyPr wrap="square">
            <a:spAutoFit/>
          </a:bodyPr>
          <a:lstStyle/>
          <a:p>
            <a:r>
              <a:rPr lang="en-US" dirty="0"/>
              <a:t>Father when I look in the mirror, I see the me that you made.  I realize that every single detail of my appearance is one that you personally chose just for me. I see the me that you meant for me to be. </a:t>
            </a:r>
          </a:p>
        </p:txBody>
      </p:sp>
      <p:sp>
        <p:nvSpPr>
          <p:cNvPr id="5" name="TextBox 4">
            <a:extLst>
              <a:ext uri="{FF2B5EF4-FFF2-40B4-BE49-F238E27FC236}">
                <a16:creationId xmlns:a16="http://schemas.microsoft.com/office/drawing/2014/main" id="{AD3AA1D3-F0F9-20D3-258C-D4ACB1CEE2C1}"/>
              </a:ext>
            </a:extLst>
          </p:cNvPr>
          <p:cNvSpPr txBox="1"/>
          <p:nvPr/>
        </p:nvSpPr>
        <p:spPr>
          <a:xfrm>
            <a:off x="6618514" y="292303"/>
            <a:ext cx="5355771" cy="6463308"/>
          </a:xfrm>
          <a:prstGeom prst="rect">
            <a:avLst/>
          </a:prstGeom>
          <a:noFill/>
        </p:spPr>
        <p:txBody>
          <a:bodyPr wrap="square">
            <a:spAutoFit/>
          </a:bodyPr>
          <a:lstStyle/>
          <a:p>
            <a:r>
              <a:rPr lang="en-US" dirty="0"/>
              <a:t>I am so thankful for the attention and care you gave to forming me. </a:t>
            </a:r>
          </a:p>
          <a:p>
            <a:endParaRPr lang="en-US" dirty="0"/>
          </a:p>
          <a:p>
            <a:r>
              <a:rPr lang="en-US" dirty="0"/>
              <a:t>I love the color and texture of hair that you chose for me, I love the shape of my eyes, which you made. I’m thankful for the set of my mouth and the skin tone you picked out just for me. I’m thankful for the color of my irises and the shape of my face. I’m thankful for the height and build you chose just for me. </a:t>
            </a:r>
          </a:p>
          <a:p>
            <a:endParaRPr lang="en-US" dirty="0"/>
          </a:p>
          <a:p>
            <a:r>
              <a:rPr lang="en-US" dirty="0"/>
              <a:t>Father, when I look in the mirror I see proof that you put aside time to think just of me, that you had an image in your mind and you lovingly crafted me out of your own image to be exactly who I am today. </a:t>
            </a:r>
          </a:p>
          <a:p>
            <a:endParaRPr lang="en-US" dirty="0"/>
          </a:p>
          <a:p>
            <a:r>
              <a:rPr lang="en-US" dirty="0"/>
              <a:t>Father, your hand has made me beautiful because I am created by you, in love, as your child. </a:t>
            </a:r>
          </a:p>
          <a:p>
            <a:endParaRPr lang="en-US" dirty="0"/>
          </a:p>
          <a:p>
            <a:r>
              <a:rPr lang="en-US" dirty="0"/>
              <a:t>Thank you for creating me and thank you for opening my eyes to see your hand and care in all of my features. </a:t>
            </a:r>
          </a:p>
          <a:p>
            <a:endParaRPr lang="en-US" dirty="0"/>
          </a:p>
          <a:p>
            <a:r>
              <a:rPr lang="en-US" dirty="0"/>
              <a:t>~Christy Jordan</a:t>
            </a:r>
          </a:p>
        </p:txBody>
      </p:sp>
      <p:pic>
        <p:nvPicPr>
          <p:cNvPr id="6" name="Picture 5">
            <a:extLst>
              <a:ext uri="{FF2B5EF4-FFF2-40B4-BE49-F238E27FC236}">
                <a16:creationId xmlns:a16="http://schemas.microsoft.com/office/drawing/2014/main" id="{A68362C1-476E-4EA3-11CF-1481E588F30E}"/>
              </a:ext>
            </a:extLst>
          </p:cNvPr>
          <p:cNvPicPr>
            <a:picLocks noChangeAspect="1"/>
          </p:cNvPicPr>
          <p:nvPr/>
        </p:nvPicPr>
        <p:blipFill>
          <a:blip r:embed="rId2"/>
          <a:stretch>
            <a:fillRect/>
          </a:stretch>
        </p:blipFill>
        <p:spPr>
          <a:xfrm>
            <a:off x="968828" y="2476499"/>
            <a:ext cx="4321629" cy="3241222"/>
          </a:xfrm>
          <a:prstGeom prst="rect">
            <a:avLst/>
          </a:prstGeom>
        </p:spPr>
      </p:pic>
    </p:spTree>
    <p:extLst>
      <p:ext uri="{BB962C8B-B14F-4D97-AF65-F5344CB8AC3E}">
        <p14:creationId xmlns:p14="http://schemas.microsoft.com/office/powerpoint/2010/main" val="266796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1865E5-2C73-D213-E23F-B815D9FD39AB}"/>
              </a:ext>
            </a:extLst>
          </p:cNvPr>
          <p:cNvSpPr txBox="1"/>
          <p:nvPr/>
        </p:nvSpPr>
        <p:spPr>
          <a:xfrm>
            <a:off x="402771" y="272143"/>
            <a:ext cx="10700658" cy="6001643"/>
          </a:xfrm>
          <a:prstGeom prst="rect">
            <a:avLst/>
          </a:prstGeom>
          <a:noFill/>
        </p:spPr>
        <p:txBody>
          <a:bodyPr wrap="square" rtlCol="0">
            <a:spAutoFit/>
          </a:bodyPr>
          <a:lstStyle/>
          <a:p>
            <a:r>
              <a:rPr lang="en-US" sz="2400" dirty="0"/>
              <a:t>Lord, help us to recognize our inner beauty and the beauty that God has created in each of us. We pray to the Lord.  </a:t>
            </a:r>
            <a:r>
              <a:rPr lang="en-US" sz="2400" b="1" dirty="0"/>
              <a:t>Lord hear our prayer</a:t>
            </a:r>
          </a:p>
          <a:p>
            <a:endParaRPr lang="en-US" sz="2400" b="1" dirty="0"/>
          </a:p>
          <a:p>
            <a:r>
              <a:rPr lang="en-US" sz="2400" dirty="0"/>
              <a:t>We pray that the girls at AHN will find the beauty within themselves that God has molded and shaped for them.  We pray to the Lord.  </a:t>
            </a:r>
            <a:r>
              <a:rPr lang="en-US" sz="2400" b="1" dirty="0"/>
              <a:t>Lord hear our prayer.</a:t>
            </a:r>
          </a:p>
          <a:p>
            <a:endParaRPr lang="en-US" sz="2400" dirty="0"/>
          </a:p>
          <a:p>
            <a:r>
              <a:rPr lang="en-US" sz="2400" dirty="0"/>
              <a:t>We pray for those in our community: Faculty, staff, parents, and alumnae.  May they feel the love of God as they look in the mirror and recognize God’s creation.  We pray to the Lord.  </a:t>
            </a:r>
            <a:r>
              <a:rPr lang="en-US" sz="2400" b="1" dirty="0"/>
              <a:t>Lord hear our prayer.</a:t>
            </a:r>
          </a:p>
          <a:p>
            <a:endParaRPr lang="en-US" sz="2400" b="1" dirty="0"/>
          </a:p>
          <a:p>
            <a:r>
              <a:rPr lang="en-US" sz="2400" dirty="0"/>
              <a:t>We pray for the sick: May the healing hand of the Lord be upon them.  We pray to the Lord.  </a:t>
            </a:r>
            <a:r>
              <a:rPr lang="en-US" sz="2400" b="1" dirty="0"/>
              <a:t>Lord hear our prayer.</a:t>
            </a:r>
          </a:p>
          <a:p>
            <a:endParaRPr lang="en-US" sz="2400" b="1" dirty="0"/>
          </a:p>
          <a:p>
            <a:r>
              <a:rPr lang="en-US" sz="2400" dirty="0"/>
              <a:t>We pray for those who have passed from this world to the kingdom of heaven.  May they be surrounded by the healing presence of God.  We pray to the Lord.  </a:t>
            </a:r>
            <a:r>
              <a:rPr lang="en-US" sz="2400" b="1" dirty="0"/>
              <a:t>Lord hear our prayer.</a:t>
            </a:r>
          </a:p>
        </p:txBody>
      </p:sp>
    </p:spTree>
    <p:extLst>
      <p:ext uri="{BB962C8B-B14F-4D97-AF65-F5344CB8AC3E}">
        <p14:creationId xmlns:p14="http://schemas.microsoft.com/office/powerpoint/2010/main" val="1530401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C99DB0D-BF3B-2C0B-9C27-F95FE2C60A52}"/>
              </a:ext>
            </a:extLst>
          </p:cNvPr>
          <p:cNvSpPr txBox="1"/>
          <p:nvPr/>
        </p:nvSpPr>
        <p:spPr>
          <a:xfrm>
            <a:off x="1062419" y="474345"/>
            <a:ext cx="8985095" cy="5909310"/>
          </a:xfrm>
          <a:prstGeom prst="rect">
            <a:avLst/>
          </a:prstGeom>
          <a:noFill/>
        </p:spPr>
        <p:txBody>
          <a:bodyPr wrap="square">
            <a:spAutoFit/>
          </a:bodyPr>
          <a:lstStyle/>
          <a:p>
            <a:endParaRPr lang="en-US" dirty="0"/>
          </a:p>
          <a:p>
            <a:r>
              <a:rPr lang="en-US" dirty="0"/>
              <a:t>“Fill me with Your beauty, Lord.”</a:t>
            </a:r>
          </a:p>
          <a:p>
            <a:endParaRPr lang="en-US" dirty="0"/>
          </a:p>
          <a:p>
            <a:r>
              <a:rPr lang="en-US" dirty="0"/>
              <a:t>I don’t want to look like a Hollywood star, a perfect model, or Princess Kate on the cover of People. Yes, the world is full of beautiful women. But I don’t just want to look beautiful; I want to pour beauty out into the world. </a:t>
            </a:r>
          </a:p>
          <a:p>
            <a:endParaRPr lang="en-US" dirty="0"/>
          </a:p>
          <a:p>
            <a:r>
              <a:rPr lang="en-US" dirty="0"/>
              <a:t>I really only want to be as beautiful as God chooses to make me. If this face is good enough for Him, then it’s good enough for me, too.</a:t>
            </a:r>
          </a:p>
          <a:p>
            <a:endParaRPr lang="en-US" dirty="0"/>
          </a:p>
          <a:p>
            <a:r>
              <a:rPr lang="en-US" dirty="0"/>
              <a:t>No lotion can renew me. There is not a serum that promises that the best days are still awaiting me just beyond this life. And if there was a potion that could actually turn back the hands of time and make me twenty-five again, I would pour it right down the drain.</a:t>
            </a:r>
          </a:p>
          <a:p>
            <a:endParaRPr lang="en-US" dirty="0"/>
          </a:p>
          <a:p>
            <a:r>
              <a:rPr lang="en-US" dirty="0"/>
              <a:t>Because I want more than eternal youth. I want to be who God has called me to be. For now, that is a thirty-eight year old woman who reads the lines on her face and finds there is a beautiful ballad of God’s faithfulness written there. </a:t>
            </a:r>
          </a:p>
          <a:p>
            <a:endParaRPr lang="en-US" dirty="0"/>
          </a:p>
          <a:p>
            <a:r>
              <a:rPr lang="en-US" dirty="0"/>
              <a:t>His beauty truly outshines us all, and He gives it to all who press themselves close to Him and seek His face. And that’s a miracle worth praying for.</a:t>
            </a:r>
          </a:p>
          <a:p>
            <a:endParaRPr lang="en-US" dirty="0"/>
          </a:p>
        </p:txBody>
      </p:sp>
    </p:spTree>
    <p:extLst>
      <p:ext uri="{BB962C8B-B14F-4D97-AF65-F5344CB8AC3E}">
        <p14:creationId xmlns:p14="http://schemas.microsoft.com/office/powerpoint/2010/main" val="2695460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640</Words>
  <Application>Microsoft Office PowerPoint</Application>
  <PresentationFormat>Widescreen</PresentationFormat>
  <Paragraphs>33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Moran, Theresa</dc:creator>
  <cp:lastModifiedBy>Moran, Theresa</cp:lastModifiedBy>
  <cp:revision>2</cp:revision>
  <dcterms:created xsi:type="dcterms:W3CDTF">2026-02-04T18:00:15Z</dcterms:created>
  <dcterms:modified xsi:type="dcterms:W3CDTF">2026-02-04T20:54:14Z</dcterms:modified>
</cp:coreProperties>
</file>